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73" r:id="rId2"/>
    <p:sldId id="310" r:id="rId3"/>
    <p:sldId id="300" r:id="rId4"/>
    <p:sldId id="301" r:id="rId5"/>
    <p:sldId id="302" r:id="rId6"/>
    <p:sldId id="313" r:id="rId7"/>
    <p:sldId id="304" r:id="rId8"/>
    <p:sldId id="311" r:id="rId9"/>
    <p:sldId id="312" r:id="rId10"/>
    <p:sldId id="305" r:id="rId11"/>
    <p:sldId id="306" r:id="rId12"/>
  </p:sldIdLst>
  <p:sldSz cx="9144000" cy="6858000" type="screen4x3"/>
  <p:notesSz cx="9832975" cy="66627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430" autoAdjust="0"/>
  </p:normalViewPr>
  <p:slideViewPr>
    <p:cSldViewPr>
      <p:cViewPr varScale="1">
        <p:scale>
          <a:sx n="95" d="100"/>
          <a:sy n="95" d="100"/>
        </p:scale>
        <p:origin x="-20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60956" cy="3331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69744" y="0"/>
            <a:ext cx="4260956" cy="3331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C6745-AF28-4788-9AD1-DC5398E9E241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328445"/>
            <a:ext cx="4260956" cy="333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69744" y="6328445"/>
            <a:ext cx="4260956" cy="333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33262-2DE4-441E-9190-B23B3E17DE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4365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60956" cy="3331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69744" y="0"/>
            <a:ext cx="4260956" cy="3331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9F987-85DE-4E74-B8A7-F329689F4C97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00063"/>
            <a:ext cx="3330575" cy="2498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3298" y="3164801"/>
            <a:ext cx="7866380" cy="299823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328445"/>
            <a:ext cx="4260956" cy="333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69744" y="6328445"/>
            <a:ext cx="4260956" cy="333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C6FCE-F17B-48D8-A9DB-4F127853DE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5871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C6FCE-F17B-48D8-A9DB-4F127853DE0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989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29EF73-9ADF-499F-AF77-3EDED7D49173}" type="datetimeFigureOut">
              <a:rPr lang="zh-TW" altLang="en-US" smtClean="0"/>
              <a:t>2019/1/21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9B7029F-408C-4F56-BDF5-66DA667C3FE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5696" y="4038600"/>
            <a:ext cx="7003504" cy="1828800"/>
          </a:xfrm>
        </p:spPr>
        <p:txBody>
          <a:bodyPr/>
          <a:lstStyle/>
          <a:p>
            <a:r>
              <a:rPr lang="zh-TW" altLang="en-US" dirty="0" smtClean="0"/>
              <a:t>實景眼</a:t>
            </a:r>
            <a:r>
              <a:rPr lang="zh-TW" altLang="en-US" dirty="0"/>
              <a:t>動變數資料結構定義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587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眼動凝視變數分析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定義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全域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19.</a:t>
            </a:r>
            <a:r>
              <a:rPr lang="en-GB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凝視時間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標準差</a:t>
            </a:r>
            <a:r>
              <a:rPr lang="fr-FR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Std </a:t>
            </a:r>
            <a:r>
              <a:rPr lang="fr-FR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dev </a:t>
            </a:r>
            <a:r>
              <a:rPr lang="fr-FR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fixation </a:t>
            </a:r>
            <a:r>
              <a:rPr lang="fr-FR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duration </a:t>
            </a:r>
            <a:r>
              <a:rPr lang="fr-FR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(ms)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名詞意義：受測者於該實驗材料中實驗過程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的凝視時間標準差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fr-FR" altLang="zh-TW" sz="16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GB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凝視時的平均瞳孔大小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Average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pupil area in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fixations (pixels)</a:t>
            </a:r>
          </a:p>
          <a:p>
            <a:pPr marL="0" indent="0"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fix.txt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pw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總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平均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名詞意義：受測者於該實驗材料中實驗過程的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凝視時平均瞳孔大小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21.</a:t>
            </a:r>
            <a:r>
              <a:rPr lang="en-GB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凝視時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的瞳孔大小標準差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Pupil area std dev in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fixations (pixels)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過程凝視時的瞳孔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標準差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fontAlgn="ctr"/>
            <a:endParaRPr lang="en-US" altLang="zh-TW" sz="16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22.</a:t>
            </a:r>
            <a:r>
              <a:rPr lang="en-GB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凝視點數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取樣數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GB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Gazepoint count (Sampling count)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data.txt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的總資料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數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過程的取樣資料數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含非凝視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)]</a:t>
            </a:r>
          </a:p>
          <a:p>
            <a:pPr marL="0" indent="0">
              <a:buNone/>
            </a:pPr>
            <a:endParaRPr lang="en-GB" altLang="zh-TW" sz="2000" i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i="1" dirty="0">
              <a:latin typeface="新細明體"/>
            </a:endParaRPr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GB" altLang="zh-TW" sz="2000" i="1" dirty="0">
              <a:latin typeface="新細明體"/>
            </a:endParaRPr>
          </a:p>
          <a:p>
            <a:endParaRPr lang="en-US" altLang="zh-TW" sz="20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663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smtClean="0">
                <a:latin typeface="標楷體" pitchFamily="65" charset="-120"/>
                <a:ea typeface="標楷體" pitchFamily="65" charset="-120"/>
              </a:rPr>
              <a:t>12~22</a:t>
            </a:r>
            <a:r>
              <a:rPr lang="zh-TW" altLang="en-US" sz="4000" smtClean="0">
                <a:latin typeface="標楷體" pitchFamily="65" charset="-120"/>
                <a:ea typeface="標楷體" pitchFamily="65" charset="-120"/>
              </a:rPr>
              <a:t>變數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的資料輸出呈現方式</a:t>
            </a:r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263" y="1600200"/>
            <a:ext cx="5350994" cy="3801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971600" y="5517231"/>
            <a:ext cx="3779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輸出檔案於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statistics\picX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中</a:t>
            </a:r>
            <a:endParaRPr lang="en-US" altLang="zh-TW" sz="1600" dirty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X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為材料編號與</a:t>
            </a:r>
            <a:r>
              <a:rPr lang="en-US" altLang="zh-TW" sz="1600" dirty="0">
                <a:latin typeface="標楷體" pitchFamily="65" charset="-120"/>
                <a:ea typeface="標楷體" pitchFamily="65" charset="-120"/>
              </a:rPr>
              <a:t>n</a:t>
            </a:r>
            <a:r>
              <a:rPr lang="zh-TW" altLang="en-US" sz="1600" dirty="0">
                <a:latin typeface="標楷體" pitchFamily="65" charset="-120"/>
                <a:ea typeface="標楷體" pitchFamily="65" charset="-120"/>
              </a:rPr>
              <a:t>相同</a:t>
            </a:r>
            <a:endParaRPr lang="en-US" altLang="zh-TW" sz="1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362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Fixation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相關眼動變項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68741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眼動凝視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變數分析定義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(for ROI)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第一次拜訪前</a:t>
            </a:r>
            <a:r>
              <a:rPr lang="en-US" altLang="zh-TW" sz="1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(ROI)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的凝視次數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Number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of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fixations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before first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arrival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(times)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fix.txt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，第一次拜訪</a:t>
            </a:r>
            <a:r>
              <a:rPr lang="en-US" altLang="zh-TW" sz="16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時，當時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m-1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的值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名詞意義：歷經多少次的凝視才第一次拜訪這個區域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第一次</a:t>
            </a:r>
            <a:r>
              <a:rPr lang="zh-TW" altLang="en-US" sz="1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拜訪</a:t>
            </a:r>
            <a:r>
              <a:rPr lang="zh-TW" altLang="en-US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en-US" altLang="zh-TW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(ROI)</a:t>
            </a:r>
            <a:r>
              <a:rPr lang="zh-TW" altLang="en-US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花多久的時間 </a:t>
            </a:r>
            <a:r>
              <a:rPr lang="en-US" altLang="zh-TW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Duration </a:t>
            </a:r>
            <a:r>
              <a:rPr lang="en-US" altLang="zh-TW" sz="1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before first </a:t>
            </a:r>
            <a:r>
              <a:rPr lang="en-US" altLang="zh-TW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fixation </a:t>
            </a:r>
            <a:r>
              <a:rPr lang="en-US" altLang="zh-TW" sz="1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arrival </a:t>
            </a:r>
            <a:r>
              <a:rPr lang="en-US" altLang="zh-TW" sz="1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ms) 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fix.txt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，第一次拜訪</a:t>
            </a:r>
            <a:r>
              <a:rPr lang="en-US" altLang="zh-TW" sz="16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時，先前的</a:t>
            </a:r>
            <a:r>
              <a:rPr lang="en-US" altLang="zh-TW" sz="16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dur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總和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名詞意義：歷經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多少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時間才第一次拜訪這個區域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區域內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(ROI) 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所花的總時間</a:t>
            </a:r>
            <a:r>
              <a:rPr lang="en-GB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Total time in zone (</a:t>
            </a:r>
            <a:r>
              <a:rPr lang="en-GB" altLang="zh-TW" sz="1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ms</a:t>
            </a:r>
            <a:r>
              <a:rPr lang="en-GB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內的總時間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(fix.txt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1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</a:t>
            </a:r>
            <a:r>
              <a:rPr lang="en-US" altLang="zh-TW" sz="1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dur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加總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)]</a:t>
            </a:r>
          </a:p>
          <a:p>
            <a:pPr marL="0" indent="0"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名詞意義：區域內所花的總凝視時間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049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眼動凝視變數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分析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定義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(for ROI)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62500" lnSpcReduction="20000"/>
          </a:bodyPr>
          <a:lstStyle/>
          <a:p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區域內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(ROI)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的凝視時間對總時間比率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Percent time fixated related to time in zone (%)</a:t>
            </a: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(ROI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內總凝視時間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(fix.txt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24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</a:t>
            </a:r>
            <a:r>
              <a:rPr lang="en-US" altLang="zh-TW" sz="24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dur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總和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))/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總時間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(data.txt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24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st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總和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)]</a:t>
            </a: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名詞意義：區域內所花的凝視時間對總時間的比率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區域內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(ROI)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的凝視時間對總凝視時間比率 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Percent time fixated related to total fixation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duration (%)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fix.txt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24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內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dur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加總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總凝視時間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(fix.txt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dur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總和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)]</a:t>
            </a:r>
          </a:p>
          <a:p>
            <a:pPr marL="0" indent="0">
              <a:buNone/>
            </a:pP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：區域內所花凝視時間對總凝視時間的比率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endParaRPr lang="en-US" altLang="zh-TW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第一次拜訪前</a:t>
            </a:r>
            <a:r>
              <a:rPr lang="en-US" altLang="zh-TW" sz="23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(ROI)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的凝視次數比率 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Percentage of total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fixations 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before first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arrival (%)</a:t>
            </a:r>
            <a:endParaRPr lang="en-US" altLang="zh-TW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的結果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總凝視次數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(fix.txt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m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總量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)]</a:t>
            </a:r>
          </a:p>
          <a:p>
            <a:pPr marL="0" indent="0">
              <a:buNone/>
            </a:pP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區域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凝視次數的比率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區域內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(ROI)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所花的時間比率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Percent time spent in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zone (%)</a:t>
            </a:r>
            <a:endParaRPr lang="en-US" altLang="zh-TW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data.txt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24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內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st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加總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總時間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data.txt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st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總和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)]</a:t>
            </a:r>
          </a:p>
          <a:p>
            <a:pPr marL="0" indent="0">
              <a:buNone/>
            </a:pP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名詞意義：區域內所花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的時間比率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含掃視經過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)]</a:t>
            </a:r>
            <a:endParaRPr lang="en-US" altLang="zh-TW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6600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眼動凝視變數分析定義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(for ROI)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凝視定義頻率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(ROI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內的凝視次數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/ 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內的總時間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Fixation 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count/Total time in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zone (Hz)</a:t>
            </a:r>
            <a:endParaRPr lang="en-US" altLang="zh-TW" sz="1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fix.txt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17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內的資料數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/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data.txt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17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st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總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：區域內的凝視發生頻率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1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1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9.</a:t>
            </a:r>
            <a:r>
              <a:rPr lang="en-GB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內的凝視頻率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凝視次數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內的凝視總時間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GB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Total </a:t>
            </a:r>
            <a:r>
              <a:rPr lang="en-GB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fixation duration in </a:t>
            </a:r>
            <a:r>
              <a:rPr lang="en-GB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zone/Fixation count (Hz)</a:t>
            </a:r>
            <a:endParaRPr lang="en-GB" altLang="zh-TW" sz="1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fix.txt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17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內的</a:t>
            </a:r>
            <a:r>
              <a:rPr lang="en-US" altLang="zh-TW" sz="17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dur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總和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/fix.txt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17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內的資料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數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：區域內的凝視頻率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1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1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10.</a:t>
            </a:r>
            <a:r>
              <a:rPr lang="en-GB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平均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瞳孔大小</a:t>
            </a:r>
            <a:r>
              <a:rPr lang="en-GB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GB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Average pupil area </a:t>
            </a:r>
            <a:r>
              <a:rPr lang="en-GB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in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GB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zone</a:t>
            </a:r>
            <a:r>
              <a:rPr lang="en-GB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marL="0" indent="0">
              <a:buNone/>
            </a:pPr>
            <a:r>
              <a:rPr lang="en-GB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GB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fix.txt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17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內的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pw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平均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：區域內凝視時的平均瞳孔大小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1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373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眼動凝視變數分析定義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(for ROI)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凝視次數</a:t>
            </a:r>
            <a:r>
              <a:rPr lang="en-US" altLang="zh-TW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Total Each Fixation count(</a:t>
            </a:r>
            <a:r>
              <a:rPr lang="en-US" altLang="zh-TW" sz="17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Roi,time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fix.txt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17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roi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內的資料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數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17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：區域內的</a:t>
            </a:r>
            <a:r>
              <a:rPr lang="zh-TW" altLang="en-US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凝視</a:t>
            </a:r>
            <a:r>
              <a:rPr lang="zh-TW" altLang="en-US" sz="1700" dirty="0">
                <a:latin typeface="標楷體" panose="03000509000000000000" pitchFamily="65" charset="-120"/>
                <a:ea typeface="標楷體" panose="03000509000000000000" pitchFamily="65" charset="-120"/>
              </a:rPr>
              <a:t>次數</a:t>
            </a:r>
            <a:r>
              <a:rPr lang="en-US" altLang="zh-TW" sz="1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6111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1~11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變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項的資料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輸出呈現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方式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n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對應實驗材料編號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fr-FR" altLang="zh-TW" sz="2000" dirty="0" smtClean="0">
                <a:latin typeface="標楷體" pitchFamily="65" charset="-120"/>
                <a:ea typeface="標楷體" pitchFamily="65" charset="-120"/>
              </a:rPr>
              <a:t>Obj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fr-FR" altLang="zh-TW" sz="2000" dirty="0" smtClean="0">
                <a:latin typeface="標楷體" pitchFamily="65" charset="-120"/>
                <a:ea typeface="標楷體" pitchFamily="65" charset="-120"/>
              </a:rPr>
              <a:t> roi1, roi2, ..., roiX, roi0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obj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：表示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object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序號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roiX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：第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X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個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ROI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區的凝視資訊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roi0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：屏除於圈選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ROI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區外的凝視資訊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915880"/>
            <a:ext cx="3600400" cy="2514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5796136" y="644404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輸出之檔案格式示意圖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508104" y="4090776"/>
            <a:ext cx="1584176" cy="2160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5236121" y="4090763"/>
            <a:ext cx="216024" cy="21602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/>
          <p:cNvCxnSpPr>
            <a:stCxn id="6" idx="0"/>
          </p:cNvCxnSpPr>
          <p:nvPr/>
        </p:nvCxnSpPr>
        <p:spPr>
          <a:xfrm flipH="1" flipV="1">
            <a:off x="1826580" y="2370038"/>
            <a:ext cx="3517553" cy="1720725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1313638" y="2348880"/>
            <a:ext cx="512942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單箭頭接點 11"/>
          <p:cNvCxnSpPr/>
          <p:nvPr/>
        </p:nvCxnSpPr>
        <p:spPr>
          <a:xfrm flipH="1" flipV="1">
            <a:off x="4716016" y="2370038"/>
            <a:ext cx="1728194" cy="17207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>
          <a:xfrm flipV="1">
            <a:off x="1979712" y="2348880"/>
            <a:ext cx="2736304" cy="2115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7164288" y="4090775"/>
            <a:ext cx="288032" cy="21601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4" name="直線單箭頭接點 13"/>
          <p:cNvCxnSpPr/>
          <p:nvPr/>
        </p:nvCxnSpPr>
        <p:spPr>
          <a:xfrm flipH="1" flipV="1">
            <a:off x="5452145" y="2370038"/>
            <a:ext cx="1856160" cy="172072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4932040" y="2359459"/>
            <a:ext cx="520105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79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眼動凝視變數分析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定義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全域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12.</a:t>
            </a:r>
            <a:r>
              <a:rPr lang="en-GB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總凝視時間的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持續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時間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Total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fixation duration </a:t>
            </a:r>
            <a:r>
              <a:rPr lang="fr-FR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(ms)</a:t>
            </a:r>
          </a:p>
          <a:p>
            <a:pPr marL="0" indent="0"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fix.txt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的總凝視持續時間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fr-FR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名詞意義：受測者於該實驗材料中實驗過程凝視時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的總持續時間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fr-FR" altLang="zh-TW" sz="16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13.</a:t>
            </a:r>
            <a:r>
              <a:rPr lang="en-GB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無凝視的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時間的百分率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Percent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time non-fixated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(%)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fix.txt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總未凝視時間與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data.txt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的總時間去算比百分率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名詞意義：受測者於該實驗材料中實驗過程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的無凝視時的時間佔總時間的百分率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14.</a:t>
            </a:r>
            <a:r>
              <a:rPr lang="en-GB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平均凝視時間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Average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fixation duration (</a:t>
            </a:r>
            <a:r>
              <a:rPr lang="en-US" altLang="zh-TW" sz="1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ms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fix.txt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平均持續時間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過程凝視時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平均持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續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時間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fontAlgn="ctr"/>
            <a:endParaRPr lang="en-US" altLang="zh-TW" sz="16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15.</a:t>
            </a:r>
            <a:r>
              <a:rPr lang="en-GB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平均瞳孔面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積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Average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pupil area(pixels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data.txt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平均瞳孔面積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過程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的平均瞳孔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面積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GB" altLang="zh-TW" sz="2000" i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i="1" dirty="0">
              <a:latin typeface="新細明體"/>
            </a:endParaRPr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GB" altLang="zh-TW" sz="2000" i="1" dirty="0">
              <a:latin typeface="新細明體"/>
            </a:endParaRPr>
          </a:p>
          <a:p>
            <a:endParaRPr lang="en-US" altLang="zh-TW" sz="20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928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眼動凝視變數分析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定義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全域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16.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瞳孔面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積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標準差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Pupil area </a:t>
            </a:r>
            <a:r>
              <a:rPr lang="en-US" altLang="zh-TW" sz="16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std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dev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實驗過程瞳孔面積標準差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endParaRPr lang="fr-FR" altLang="zh-TW" sz="16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總凝視次數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Fixation count</a:t>
            </a:r>
          </a:p>
          <a:p>
            <a:pPr marL="0" indent="0">
              <a:buNone/>
            </a:pP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fix.txt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的總次數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名詞意義：受測者於該實驗材料中實驗過程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的總凝視次數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endParaRPr lang="en-US" altLang="zh-TW" sz="1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18.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總凝視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次數百分率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Percentage 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of total fixations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(%)</a:t>
            </a:r>
          </a:p>
          <a:p>
            <a:pPr marL="0" indent="0">
              <a:buNone/>
            </a:pP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公式定義：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fix.txt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的總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次數與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data.txt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的總次數去算百分率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名詞意義：受測者於該實驗材料中實驗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過程凝視時的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總凝視次數百分率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fontAlgn="ctr"/>
            <a:endParaRPr lang="en-US" altLang="zh-TW" sz="16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GB" altLang="zh-TW" sz="2000" i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000" i="1" dirty="0">
              <a:latin typeface="新細明體"/>
            </a:endParaRPr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GB" altLang="zh-TW" sz="2000" i="1" dirty="0">
              <a:latin typeface="新細明體"/>
            </a:endParaRPr>
          </a:p>
          <a:p>
            <a:endParaRPr lang="en-US" altLang="zh-TW" sz="20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0764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8515</TotalTime>
  <Words>1239</Words>
  <Application>Microsoft Office PowerPoint</Application>
  <PresentationFormat>如螢幕大小 (4:3)</PresentationFormat>
  <Paragraphs>118</Paragraphs>
  <Slides>11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中庸</vt:lpstr>
      <vt:lpstr>實景眼動變數資料結構定義</vt:lpstr>
      <vt:lpstr>Fixation相關眼動變項</vt:lpstr>
      <vt:lpstr>眼動凝視變數分析定義(for ROI)</vt:lpstr>
      <vt:lpstr>眼動凝視變數分析定義(for ROI)</vt:lpstr>
      <vt:lpstr>眼動凝視變數分析定義(for ROI)</vt:lpstr>
      <vt:lpstr>眼動凝視變數分析定義(for ROI)</vt:lpstr>
      <vt:lpstr>1~11變項的資料輸出呈現方式</vt:lpstr>
      <vt:lpstr>眼動凝視變數分析定義(全域)</vt:lpstr>
      <vt:lpstr>眼動凝視變數分析定義(全域)</vt:lpstr>
      <vt:lpstr>眼動凝視變數分析定義(全域)</vt:lpstr>
      <vt:lpstr>12~22變數的資料輸出呈現方式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fix[n].txt資料結構定義</dc:title>
  <dc:creator>kk</dc:creator>
  <cp:lastModifiedBy>蘇慧生</cp:lastModifiedBy>
  <cp:revision>170</cp:revision>
  <cp:lastPrinted>2015-04-27T06:03:51Z</cp:lastPrinted>
  <dcterms:created xsi:type="dcterms:W3CDTF">2014-07-08T14:25:30Z</dcterms:created>
  <dcterms:modified xsi:type="dcterms:W3CDTF">2019-01-21T06:09:41Z</dcterms:modified>
</cp:coreProperties>
</file>